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20" r:id="rId3"/>
    <p:sldId id="257" r:id="rId4"/>
    <p:sldId id="479" r:id="rId5"/>
    <p:sldId id="558" r:id="rId6"/>
    <p:sldId id="561" r:id="rId7"/>
    <p:sldId id="559" r:id="rId8"/>
    <p:sldId id="567" r:id="rId9"/>
    <p:sldId id="562" r:id="rId10"/>
    <p:sldId id="566" r:id="rId11"/>
    <p:sldId id="265" r:id="rId12"/>
    <p:sldId id="258" r:id="rId13"/>
    <p:sldId id="260" r:id="rId14"/>
    <p:sldId id="259" r:id="rId15"/>
    <p:sldId id="266" r:id="rId16"/>
    <p:sldId id="261" r:id="rId17"/>
    <p:sldId id="262" r:id="rId18"/>
    <p:sldId id="263" r:id="rId19"/>
    <p:sldId id="264" r:id="rId20"/>
    <p:sldId id="565" r:id="rId21"/>
    <p:sldId id="563" r:id="rId22"/>
    <p:sldId id="568" r:id="rId23"/>
    <p:sldId id="564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4412AF-C296-47BE-980B-112D749A8B76}" v="17" dt="2024-04-22T10:57:16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020" autoAdjust="0"/>
  </p:normalViewPr>
  <p:slideViewPr>
    <p:cSldViewPr snapToGrid="0">
      <p:cViewPr varScale="1">
        <p:scale>
          <a:sx n="59" d="100"/>
          <a:sy n="59" d="100"/>
        </p:scale>
        <p:origin x="9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en Balle" userId="1db76c8a-deb2-46fe-9c1d-1f9bc931321b" providerId="ADAL" clId="{F54412AF-C296-47BE-980B-112D749A8B76}"/>
    <pc:docChg chg="addSld modSld">
      <pc:chgData name="Espen Balle" userId="1db76c8a-deb2-46fe-9c1d-1f9bc931321b" providerId="ADAL" clId="{F54412AF-C296-47BE-980B-112D749A8B76}" dt="2024-04-22T10:57:16.435" v="47" actId="1035"/>
      <pc:docMkLst>
        <pc:docMk/>
      </pc:docMkLst>
      <pc:sldChg chg="modSp mod">
        <pc:chgData name="Espen Balle" userId="1db76c8a-deb2-46fe-9c1d-1f9bc931321b" providerId="ADAL" clId="{F54412AF-C296-47BE-980B-112D749A8B76}" dt="2024-04-22T10:44:53.883" v="30" actId="403"/>
        <pc:sldMkLst>
          <pc:docMk/>
          <pc:sldMk cId="157116734" sldId="257"/>
        </pc:sldMkLst>
        <pc:spChg chg="mod">
          <ac:chgData name="Espen Balle" userId="1db76c8a-deb2-46fe-9c1d-1f9bc931321b" providerId="ADAL" clId="{F54412AF-C296-47BE-980B-112D749A8B76}" dt="2024-04-22T10:44:53.883" v="30" actId="403"/>
          <ac:spMkLst>
            <pc:docMk/>
            <pc:sldMk cId="157116734" sldId="257"/>
            <ac:spMk id="7" creationId="{E549ECAB-7014-32A4-21A4-BC1F90824A27}"/>
          </ac:spMkLst>
        </pc:spChg>
      </pc:sldChg>
      <pc:sldChg chg="modSp">
        <pc:chgData name="Espen Balle" userId="1db76c8a-deb2-46fe-9c1d-1f9bc931321b" providerId="ADAL" clId="{F54412AF-C296-47BE-980B-112D749A8B76}" dt="2024-04-22T10:57:16.435" v="47" actId="1035"/>
        <pc:sldMkLst>
          <pc:docMk/>
          <pc:sldMk cId="0" sldId="479"/>
        </pc:sldMkLst>
        <pc:spChg chg="mod">
          <ac:chgData name="Espen Balle" userId="1db76c8a-deb2-46fe-9c1d-1f9bc931321b" providerId="ADAL" clId="{F54412AF-C296-47BE-980B-112D749A8B76}" dt="2024-04-22T10:56:58.313" v="31" actId="1076"/>
          <ac:spMkLst>
            <pc:docMk/>
            <pc:sldMk cId="0" sldId="479"/>
            <ac:spMk id="280579" creationId="{EB74757E-6A3F-4DA8-90A7-DF68E5F4E7E9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0" creationId="{4BA512F0-0BD8-4BDC-B2CD-2D04D5F5799C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1" creationId="{AAF8A3BB-667A-4572-B0CF-77F10376B25D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2" creationId="{B869FBCA-0905-4D9D-BBB4-478A32113001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3" creationId="{6F9A4C91-11D6-4E41-A135-6B429AD34599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4" creationId="{35224684-6AA1-4BB2-B7F4-4022EF81DDE8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6" creationId="{DD9B6639-784D-4F40-B19B-097C74307C05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7" creationId="{EFD993E6-BD99-480E-BE67-EF2AB1C9A7DA}"/>
          </ac:spMkLst>
        </pc:spChg>
        <pc:spChg chg="mod">
          <ac:chgData name="Espen Balle" userId="1db76c8a-deb2-46fe-9c1d-1f9bc931321b" providerId="ADAL" clId="{F54412AF-C296-47BE-980B-112D749A8B76}" dt="2024-04-22T10:57:16.435" v="47" actId="1035"/>
          <ac:spMkLst>
            <pc:docMk/>
            <pc:sldMk cId="0" sldId="479"/>
            <ac:spMk id="280588" creationId="{B34E583C-51BD-4EA6-9C05-A4417744A552}"/>
          </ac:spMkLst>
        </pc:spChg>
        <pc:grpChg chg="mod">
          <ac:chgData name="Espen Balle" userId="1db76c8a-deb2-46fe-9c1d-1f9bc931321b" providerId="ADAL" clId="{F54412AF-C296-47BE-980B-112D749A8B76}" dt="2024-04-22T10:57:16.435" v="47" actId="1035"/>
          <ac:grpSpMkLst>
            <pc:docMk/>
            <pc:sldMk cId="0" sldId="479"/>
            <ac:grpSpMk id="2" creationId="{AF4D4E3F-7F65-7550-18FB-BCC3F243B638}"/>
          </ac:grpSpMkLst>
        </pc:grpChg>
      </pc:sldChg>
      <pc:sldChg chg="modSp mod">
        <pc:chgData name="Espen Balle" userId="1db76c8a-deb2-46fe-9c1d-1f9bc931321b" providerId="ADAL" clId="{F54412AF-C296-47BE-980B-112D749A8B76}" dt="2024-04-22T10:37:24.539" v="1" actId="403"/>
        <pc:sldMkLst>
          <pc:docMk/>
          <pc:sldMk cId="2441055651" sldId="565"/>
        </pc:sldMkLst>
        <pc:spChg chg="mod">
          <ac:chgData name="Espen Balle" userId="1db76c8a-deb2-46fe-9c1d-1f9bc931321b" providerId="ADAL" clId="{F54412AF-C296-47BE-980B-112D749A8B76}" dt="2024-04-22T10:37:24.539" v="1" actId="403"/>
          <ac:spMkLst>
            <pc:docMk/>
            <pc:sldMk cId="2441055651" sldId="565"/>
            <ac:spMk id="3" creationId="{E3CA261D-4DD1-6AE5-CE75-620E575C2251}"/>
          </ac:spMkLst>
        </pc:spChg>
      </pc:sldChg>
      <pc:sldChg chg="modSp new mod">
        <pc:chgData name="Espen Balle" userId="1db76c8a-deb2-46fe-9c1d-1f9bc931321b" providerId="ADAL" clId="{F54412AF-C296-47BE-980B-112D749A8B76}" dt="2024-04-22T10:44:34.415" v="29" actId="20577"/>
        <pc:sldMkLst>
          <pc:docMk/>
          <pc:sldMk cId="529770118" sldId="568"/>
        </pc:sldMkLst>
        <pc:spChg chg="mod">
          <ac:chgData name="Espen Balle" userId="1db76c8a-deb2-46fe-9c1d-1f9bc931321b" providerId="ADAL" clId="{F54412AF-C296-47BE-980B-112D749A8B76}" dt="2024-04-22T10:37:39.188" v="20" actId="20577"/>
          <ac:spMkLst>
            <pc:docMk/>
            <pc:sldMk cId="529770118" sldId="568"/>
            <ac:spMk id="2" creationId="{34624B16-D997-397D-2100-4F1231B6F8F4}"/>
          </ac:spMkLst>
        </pc:spChg>
        <pc:spChg chg="mod">
          <ac:chgData name="Espen Balle" userId="1db76c8a-deb2-46fe-9c1d-1f9bc931321b" providerId="ADAL" clId="{F54412AF-C296-47BE-980B-112D749A8B76}" dt="2024-04-22T10:44:34.415" v="29" actId="20577"/>
          <ac:spMkLst>
            <pc:docMk/>
            <pc:sldMk cId="529770118" sldId="568"/>
            <ac:spMk id="3" creationId="{9184A94A-ADCC-3460-C53C-EB0429EEB1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72599-DDE2-4B8E-9ADE-4BB7A3A7F98C}" type="datetimeFigureOut">
              <a:rPr lang="nb-NO" smtClean="0"/>
              <a:t>22.04.2024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8F613-2F04-47BB-BE2F-85FFE263D9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98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tilpasser man oppgavene etter ståsted: Revidere, utvikle eller nyskape kompetanseplan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8F613-2F04-47BB-BE2F-85FFE263D9F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1685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k 18">
            <a:extLst>
              <a:ext uri="{FF2B5EF4-FFF2-40B4-BE49-F238E27FC236}">
                <a16:creationId xmlns:a16="http://schemas.microsoft.com/office/drawing/2014/main" id="{AF8DC7DA-8BFB-8B4B-9777-39E923E92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3190" y="1529523"/>
            <a:ext cx="3763982" cy="3691598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D49629D8-6D27-1A4A-AD63-A8A98538B604}"/>
              </a:ext>
            </a:extLst>
          </p:cNvPr>
          <p:cNvSpPr/>
          <p:nvPr userDrawn="1"/>
        </p:nvSpPr>
        <p:spPr>
          <a:xfrm>
            <a:off x="874643" y="834887"/>
            <a:ext cx="10408257" cy="37212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ttvinklet trekant 8">
            <a:extLst>
              <a:ext uri="{FF2B5EF4-FFF2-40B4-BE49-F238E27FC236}">
                <a16:creationId xmlns:a16="http://schemas.microsoft.com/office/drawing/2014/main" id="{01CC762E-A31C-2649-ADD7-2A96205140AB}"/>
              </a:ext>
            </a:extLst>
          </p:cNvPr>
          <p:cNvSpPr/>
          <p:nvPr userDrawn="1"/>
        </p:nvSpPr>
        <p:spPr>
          <a:xfrm rot="10800000" flipH="1">
            <a:off x="1524001" y="4543894"/>
            <a:ext cx="598998" cy="561478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E77193D-CEE0-7245-AB61-69F4CB74BC8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24000" y="141304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539A876-E390-FB4F-BCB7-1616C99D0018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411111" y="5525059"/>
            <a:ext cx="7236178" cy="86532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EC78E817-520C-404C-A620-1BD0EB7EBE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2275" y="5336870"/>
            <a:ext cx="2370408" cy="105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5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1ED579-5B51-6541-8D3D-3A9E19D8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D1FCC-DEF2-254E-B64D-F46299464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0224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1CCA1E-DFFD-9041-83BC-7ADDCF84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9FF44CCE-32A8-CB45-A039-5073F4F27F98}"/>
              </a:ext>
            </a:extLst>
          </p:cNvPr>
          <p:cNvGrpSpPr/>
          <p:nvPr userDrawn="1"/>
        </p:nvGrpSpPr>
        <p:grpSpPr>
          <a:xfrm>
            <a:off x="8039086" y="1825625"/>
            <a:ext cx="3721210" cy="4116348"/>
            <a:chOff x="7999330" y="365125"/>
            <a:chExt cx="3721210" cy="411634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C837589-29BF-1E41-97D9-2696D68C1D52}"/>
                </a:ext>
              </a:extLst>
            </p:cNvPr>
            <p:cNvSpPr/>
            <p:nvPr userDrawn="1"/>
          </p:nvSpPr>
          <p:spPr>
            <a:xfrm rot="5400000">
              <a:off x="8082500" y="281955"/>
              <a:ext cx="3554870" cy="372121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ttvinklet trekant 8">
              <a:extLst>
                <a:ext uri="{FF2B5EF4-FFF2-40B4-BE49-F238E27FC236}">
                  <a16:creationId xmlns:a16="http://schemas.microsoft.com/office/drawing/2014/main" id="{7A445A19-3FC1-EE4D-9C6F-16E6A079711B}"/>
                </a:ext>
              </a:extLst>
            </p:cNvPr>
            <p:cNvSpPr/>
            <p:nvPr userDrawn="1"/>
          </p:nvSpPr>
          <p:spPr>
            <a:xfrm rot="10800000" flipH="1">
              <a:off x="8311101" y="3919995"/>
              <a:ext cx="598998" cy="561478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60C5DCDB-F38C-A94A-88AB-FE1B372CE62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50857" y="4159747"/>
            <a:ext cx="3151175" cy="1220748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2F81CAE-C720-0F4E-A9DB-6F70C79817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7B2D91FE-2406-9749-86DC-BBEFFC33068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9011869" y="1022708"/>
            <a:ext cx="2909405" cy="2781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2963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8D280-005A-1B43-AFAF-1F6C03C6A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6543" y="776301"/>
            <a:ext cx="6099588" cy="275752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BE1269-F092-2143-8949-DAB5FAAC6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6542" y="3690965"/>
            <a:ext cx="60995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3C3DB7-7BEF-1D4C-8F9B-55D7445B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E577C93-4371-864D-8AF8-2BB23F3EF2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51E81F4E-65B1-4C44-9B11-2E24B566EAE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38755" y="636641"/>
            <a:ext cx="4012758" cy="267517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366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96E246DA-55AA-A749-AC34-555B59442642}"/>
              </a:ext>
            </a:extLst>
          </p:cNvPr>
          <p:cNvSpPr/>
          <p:nvPr userDrawn="1"/>
        </p:nvSpPr>
        <p:spPr>
          <a:xfrm>
            <a:off x="898496" y="1825624"/>
            <a:ext cx="4866199" cy="5032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7D4CC88-66B4-B34F-97D0-4B95D826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79C55B-CD53-D943-A988-01162F43A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2180" y="2166143"/>
            <a:ext cx="4218830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A3CD0E-9BF9-B341-B194-FE238D065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5CC40C-42CE-9045-9C66-08A2FD1E6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A71B505-EAEB-864E-BE0F-312CF6365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6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A964D3AD-EC28-AD4D-ABCE-E9C60503B760}"/>
              </a:ext>
            </a:extLst>
          </p:cNvPr>
          <p:cNvSpPr/>
          <p:nvPr userDrawn="1"/>
        </p:nvSpPr>
        <p:spPr>
          <a:xfrm>
            <a:off x="1" y="0"/>
            <a:ext cx="12192000" cy="1877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F54453F-D78D-E849-A1AE-26494427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F26D43-FBDC-1F4C-B4A3-942137D29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76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683C3E-4954-E842-9D80-1B67E77F8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71573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AE0568-AB42-AC40-ABA1-46983CE0E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76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1932F19-3DA0-8F46-BD26-2C67C7C5E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71573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D79A0C-D895-CA48-A681-FFEFA5C0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CAFE6E08-B8F2-C44D-A803-35BA5FFCD9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1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A964D3AD-EC28-AD4D-ABCE-E9C60503B760}"/>
              </a:ext>
            </a:extLst>
          </p:cNvPr>
          <p:cNvSpPr/>
          <p:nvPr userDrawn="1"/>
        </p:nvSpPr>
        <p:spPr>
          <a:xfrm>
            <a:off x="1" y="0"/>
            <a:ext cx="12192000" cy="1877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F54453F-D78D-E849-A1AE-26494427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683C3E-4954-E842-9D80-1B67E77F8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42911"/>
            <a:ext cx="10443112" cy="44132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CAFE6E08-B8F2-C44D-A803-35BA5FFCD9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6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2B5A8-8E59-FB4C-A915-E092512C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EFD602-1052-154F-9A01-238B3263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BB43BA88-60E4-AD4A-BEC0-F5FEFFF2E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3459" y="181731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B52279C-4830-7A4A-B761-9558950515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BB991CCA-320A-104F-BA8F-4F8D2361E0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37865" y="3670967"/>
            <a:ext cx="3541477" cy="3541477"/>
          </a:xfrm>
          <a:prstGeom prst="rect">
            <a:avLst/>
          </a:prstGeom>
        </p:spPr>
      </p:pic>
      <p:sp>
        <p:nvSpPr>
          <p:cNvPr id="11" name="Plassholder for bilde 2">
            <a:extLst>
              <a:ext uri="{FF2B5EF4-FFF2-40B4-BE49-F238E27FC236}">
                <a16:creationId xmlns:a16="http://schemas.microsoft.com/office/drawing/2014/main" id="{917B30DC-4EC1-A94C-9AD7-A7AEE4A9FF0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8200" y="1817315"/>
            <a:ext cx="4158554" cy="4351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71320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19FCA04D-E439-B640-9D8B-CF27B3B109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2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68D92B66-D234-6B46-9A65-E177DD7C8684}"/>
              </a:ext>
            </a:extLst>
          </p:cNvPr>
          <p:cNvSpPr/>
          <p:nvPr userDrawn="1"/>
        </p:nvSpPr>
        <p:spPr>
          <a:xfrm>
            <a:off x="5200153" y="0"/>
            <a:ext cx="699184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8E01358-DAD9-7142-B8DD-EC2362F1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C965461-7B01-EE42-96F9-3E477A3E0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CD2CC9-BD11-6E48-A999-F5B8EAF9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E276A065-2A5E-CB4D-AEEB-CB8F22E4D9B6}"/>
              </a:ext>
            </a:extLst>
          </p:cNvPr>
          <p:cNvSpPr txBox="1">
            <a:spLocks/>
          </p:cNvSpPr>
          <p:nvPr userDrawn="1"/>
        </p:nvSpPr>
        <p:spPr>
          <a:xfrm>
            <a:off x="5753694" y="775252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Exo" pitchFamily="2" charset="77"/>
                <a:ea typeface="+mj-ea"/>
                <a:cs typeface="+mj-cs"/>
              </a:defRPr>
            </a:lvl1pPr>
          </a:lstStyle>
          <a:p>
            <a:endParaRPr lang="nb-NO"/>
          </a:p>
        </p:txBody>
      </p:sp>
      <p:pic>
        <p:nvPicPr>
          <p:cNvPr id="19" name="Bilde 4">
            <a:extLst>
              <a:ext uri="{FF2B5EF4-FFF2-40B4-BE49-F238E27FC236}">
                <a16:creationId xmlns:a16="http://schemas.microsoft.com/office/drawing/2014/main" id="{F2C34256-6A9D-7940-B672-00C3A743DF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  <p:sp>
        <p:nvSpPr>
          <p:cNvPr id="21" name="Plassholder for bilde 2">
            <a:extLst>
              <a:ext uri="{FF2B5EF4-FFF2-40B4-BE49-F238E27FC236}">
                <a16:creationId xmlns:a16="http://schemas.microsoft.com/office/drawing/2014/main" id="{CF76B6DB-D04E-4346-BFA5-3684DC284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0329" y="2057400"/>
            <a:ext cx="5023701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20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AC511A0-8332-3241-B1B1-E8E35B75DACE}"/>
              </a:ext>
            </a:extLst>
          </p:cNvPr>
          <p:cNvSpPr/>
          <p:nvPr userDrawn="1"/>
        </p:nvSpPr>
        <p:spPr>
          <a:xfrm>
            <a:off x="0" y="-4763"/>
            <a:ext cx="50536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A98F9F5-E62F-D54A-87FC-CBE8C0FD0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466B10A-53D3-E74A-96B2-FE4E05B63F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C7DBDF-044D-2445-BF4F-175C1BE7F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094D2E-5EB9-5849-A096-B3FFE8ED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828D-345B-3D46-9DA1-A5904EE9953E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5A605F8-B8FC-DE4E-8F64-2E9D818A61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82900" y="6356350"/>
            <a:ext cx="687840" cy="3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8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e med teks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4">
            <a:extLst>
              <a:ext uri="{FF2B5EF4-FFF2-40B4-BE49-F238E27FC236}">
                <a16:creationId xmlns:a16="http://schemas.microsoft.com/office/drawing/2014/main" id="{EDB1391B-614E-C645-814F-6FCF780FEF28}"/>
              </a:ext>
            </a:extLst>
          </p:cNvPr>
          <p:cNvSpPr/>
          <p:nvPr userDrawn="1"/>
        </p:nvSpPr>
        <p:spPr>
          <a:xfrm>
            <a:off x="0" y="4763"/>
            <a:ext cx="12192000" cy="6858000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AC511A0-8332-3241-B1B1-E8E35B75DACE}"/>
              </a:ext>
            </a:extLst>
          </p:cNvPr>
          <p:cNvSpPr/>
          <p:nvPr userDrawn="1"/>
        </p:nvSpPr>
        <p:spPr>
          <a:xfrm>
            <a:off x="464457" y="457199"/>
            <a:ext cx="4589236" cy="5943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A98F9F5-E62F-D54A-87FC-CBE8C0FD0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31" y="78377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C7DBDF-044D-2445-BF4F-175C1BE7F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2531" y="238397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lysbildenummer 3">
            <a:extLst>
              <a:ext uri="{FF2B5EF4-FFF2-40B4-BE49-F238E27FC236}">
                <a16:creationId xmlns:a16="http://schemas.microsoft.com/office/drawing/2014/main" id="{7E1A722B-1A12-1240-BBF7-0526E759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02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1"/>
              </a:solidFill>
            </a:endParaRPr>
          </a:p>
        </p:txBody>
      </p:sp>
      <p:pic>
        <p:nvPicPr>
          <p:cNvPr id="12" name="Bilde 4">
            <a:extLst>
              <a:ext uri="{FF2B5EF4-FFF2-40B4-BE49-F238E27FC236}">
                <a16:creationId xmlns:a16="http://schemas.microsoft.com/office/drawing/2014/main" id="{72B35BA2-49A8-C743-A6B9-DEA2340482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19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m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9E4B9F-6EF3-1F41-842B-19F853D1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03DC2F-B9B3-7D41-9FF7-CA77D10EC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3F88816D-BDB8-9D4E-BDB1-70F58E2C8C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1304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LEGG TIL OVERSKRIFT ELLER EN ONELINER</a:t>
            </a: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60EE602D-36AA-454C-9253-B47DB81C13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800647"/>
            <a:ext cx="9143999" cy="21429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Beskrivelse her</a:t>
            </a:r>
          </a:p>
        </p:txBody>
      </p:sp>
    </p:spTree>
    <p:extLst>
      <p:ext uri="{BB962C8B-B14F-4D97-AF65-F5344CB8AC3E}">
        <p14:creationId xmlns:p14="http://schemas.microsoft.com/office/powerpoint/2010/main" val="3049476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9E4B9F-6EF3-1F41-842B-19F853D1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03DC2F-B9B3-7D41-9FF7-CA77D10EC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3F88816D-BDB8-9D4E-BDB1-70F58E2C8C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1304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LEGG TIL OVERSKRIFT ELLER EN ONELINER</a:t>
            </a: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60EE602D-36AA-454C-9253-B47DB81C13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800647"/>
            <a:ext cx="9143999" cy="21429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Beskrivelse her</a:t>
            </a:r>
          </a:p>
        </p:txBody>
      </p:sp>
    </p:spTree>
    <p:extLst>
      <p:ext uri="{BB962C8B-B14F-4D97-AF65-F5344CB8AC3E}">
        <p14:creationId xmlns:p14="http://schemas.microsoft.com/office/powerpoint/2010/main" val="787750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om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9E4B9F-6EF3-1F41-842B-19F853D1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03DC2F-B9B3-7D41-9FF7-CA77D10EC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3F88816D-BDB8-9D4E-BDB1-70F58E2C8C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1304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nb-NO"/>
              <a:t>LEGG TIL OVERSKRIFT ELLER EN ONELINER</a:t>
            </a: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60EE602D-36AA-454C-9253-B47DB81C13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800647"/>
            <a:ext cx="9143999" cy="21429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Beskrivelse her</a:t>
            </a:r>
          </a:p>
        </p:txBody>
      </p:sp>
    </p:spTree>
    <p:extLst>
      <p:ext uri="{BB962C8B-B14F-4D97-AF65-F5344CB8AC3E}">
        <p14:creationId xmlns:p14="http://schemas.microsoft.com/office/powerpoint/2010/main" val="334279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9E4B9F-6EF3-1F41-842B-19F853D1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0B828D-345B-3D46-9DA1-A5904EE9953E}" type="slidenum">
              <a:rPr lang="nb-NO" smtClean="0"/>
              <a:pPr/>
              <a:t>‹#›</a:t>
            </a:fld>
            <a:endParaRPr lang="nb-NO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03DC2F-B9B3-7D41-9FF7-CA77D10EC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2900" y="6360481"/>
            <a:ext cx="687840" cy="297444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3F88816D-BDB8-9D4E-BDB1-70F58E2C8C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1304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/>
              <a:t>LEGG TIL OVERSKRIFT ELLER EN ONELINER</a:t>
            </a: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60EE602D-36AA-454C-9253-B47DB81C13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800647"/>
            <a:ext cx="9143999" cy="214295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Beskrivelse her</a:t>
            </a:r>
          </a:p>
        </p:txBody>
      </p:sp>
    </p:spTree>
    <p:extLst>
      <p:ext uri="{BB962C8B-B14F-4D97-AF65-F5344CB8AC3E}">
        <p14:creationId xmlns:p14="http://schemas.microsoft.com/office/powerpoint/2010/main" val="1041424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CB1A46F-E641-F249-89DA-1841F72C7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953" y="2009338"/>
            <a:ext cx="3395336" cy="150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04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9F62FE-183D-E416-9517-FFE6F8A76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AD3F9D8-29F4-0EB9-F053-DDE83F753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FB45C7-801D-9031-D69F-8DBDA6967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5AB56-F6C1-452D-8364-8097FCB69A8C}" type="datetimeFigureOut">
              <a:rPr lang="nb-NO" smtClean="0"/>
              <a:t>22.04.2024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D435BC-732E-CB02-903B-BD3970BC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44EA18-4033-1125-F5B5-E8CA8799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1546E-E053-438A-8DDB-774CF85C9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015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9196E5-0210-8450-7998-44AC951A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E60EC3-121B-0394-372C-514F6ED1B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D49BC3-1D8C-141E-04D2-BCC92C312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5AB56-F6C1-452D-8364-8097FCB69A8C}" type="datetimeFigureOut">
              <a:rPr lang="nb-NO" smtClean="0"/>
              <a:t>22.04.2024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659E7C-F74B-D8E9-3F16-4625E8C5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8ACF13-CEB8-E068-273C-117E47CD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1546E-E053-438A-8DDB-774CF85C9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241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D8F95CA-1AB9-5D5F-5E2C-ADACB8F1B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85BA4C-7AAB-FE47-5EAF-6436AF8CA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7162A4-E7B5-CD46-92B3-80FCA67E6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5AB56-F6C1-452D-8364-8097FCB69A8C}" type="datetimeFigureOut">
              <a:rPr lang="nb-NO" smtClean="0"/>
              <a:t>22.04.2024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7B3622-494E-2E5F-6833-B77BB2BBA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BB65E7-69DA-7D0E-07A8-F0B87C657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1546E-E053-438A-8DDB-774CF85C9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34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49" r:id="rId17"/>
    <p:sldLayoutId id="214748365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BD0CDA3-08DD-2640-6A0B-DEBB7CBCD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Kommunal kompetansestrategi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5DF8A350-A18E-910F-00B4-482C324E9F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59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13708" y="2050311"/>
            <a:ext cx="1103444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nb-NO" altLang="nb-NO" b="1" dirty="0"/>
              <a:t>Utdannelse</a:t>
            </a:r>
            <a:r>
              <a:rPr lang="nb-NO" altLang="nb-NO" dirty="0"/>
              <a:t>	</a:t>
            </a:r>
          </a:p>
          <a:p>
            <a:pPr algn="l" eaLnBrk="1" hangingPunct="1"/>
            <a:r>
              <a:rPr lang="nb-NO" altLang="nb-NO" dirty="0"/>
              <a:t>Master of Management 	 		BI </a:t>
            </a:r>
          </a:p>
          <a:p>
            <a:pPr algn="l" eaLnBrk="1" hangingPunct="1"/>
            <a:r>
              <a:rPr lang="nb-NO" altLang="nb-NO" dirty="0"/>
              <a:t>Lærer					Eik </a:t>
            </a:r>
            <a:r>
              <a:rPr lang="nb-NO" altLang="nb-NO" dirty="0" err="1"/>
              <a:t>LHSk</a:t>
            </a:r>
            <a:r>
              <a:rPr lang="nb-NO" altLang="nb-NO" dirty="0"/>
              <a:t>. &amp; UiO</a:t>
            </a:r>
          </a:p>
          <a:p>
            <a:pPr algn="l" eaLnBrk="1" hangingPunct="1"/>
            <a:r>
              <a:rPr lang="nb-NO" altLang="nb-NO" dirty="0"/>
              <a:t>Bedriftsøkonom				BI 	</a:t>
            </a:r>
          </a:p>
          <a:p>
            <a:pPr algn="l" eaLnBrk="1" hangingPunct="1"/>
            <a:r>
              <a:rPr lang="nb-NO" altLang="nb-NO" dirty="0"/>
              <a:t>Forsikringsøkonom HFE			Forsikringsakademiet</a:t>
            </a:r>
          </a:p>
          <a:p>
            <a:pPr algn="l" eaLnBrk="1" hangingPunct="1"/>
            <a:r>
              <a:rPr lang="nb-NO" altLang="nb-NO" dirty="0" err="1"/>
              <a:t>Innovasjonscoach</a:t>
            </a:r>
            <a:r>
              <a:rPr lang="nb-NO" altLang="nb-NO" dirty="0"/>
              <a:t>			Høgskolen i Hedmark</a:t>
            </a:r>
          </a:p>
          <a:p>
            <a:pPr algn="l" eaLnBrk="1" hangingPunct="1"/>
            <a:r>
              <a:rPr lang="nb-NO" altLang="nb-NO" dirty="0"/>
              <a:t>			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b="1" dirty="0"/>
              <a:t>Erfaring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Foreleser Helselederstudiet		Kommunestyrerepresentant og leder hovedutvalg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Prosessleder politikeropplæring KS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Daglig leder FDSB			Styreleder div. selskaper</a:t>
            </a:r>
            <a:endParaRPr lang="nb-NO" altLang="nb-NO" sz="2800" dirty="0"/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Forsikringsselger			Bedriftsrådgiver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Fagopplæring div			Meddommer i Tingretten </a:t>
            </a:r>
          </a:p>
          <a:p>
            <a:pPr algn="l" eaLnBrk="1" hangingPunct="1">
              <a:spcBef>
                <a:spcPct val="20000"/>
              </a:spcBef>
            </a:pPr>
            <a:r>
              <a:rPr lang="nb-NO" altLang="nb-NO" dirty="0"/>
              <a:t>Forsikringsmegler			Salgssjef Byggfakta/Fagakademiet</a:t>
            </a:r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Espen Balle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Salgsansvarlig AOF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3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AB32620B-7FBF-37A5-D294-1DB5972E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Mål for samlingene: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E549ECAB-7014-32A4-21A4-BC1F90824A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nb-NO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Styrke den strategiske plattformen for kommunale ledere slik at de oppnår bedre ressursplanlegging og styrker kompetansebevisstheten i egen virksomhet.</a:t>
            </a:r>
            <a:br>
              <a:rPr lang="nb-NO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nb-NO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Styrke den regionale kompetanseutviklingen i regionen, samlet sett.</a:t>
            </a:r>
            <a:endParaRPr lang="nb-NO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15711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A92B4887-4914-4701-9502-68DD21AD4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1743" y="468087"/>
            <a:ext cx="10431690" cy="1119640"/>
          </a:xfrm>
        </p:spPr>
        <p:txBody>
          <a:bodyPr>
            <a:normAutofit/>
          </a:bodyPr>
          <a:lstStyle/>
          <a:p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Strategiutvikling i regionen</a:t>
            </a:r>
          </a:p>
        </p:txBody>
      </p:sp>
      <p:sp>
        <p:nvSpPr>
          <p:cNvPr id="280579" name="AutoShape 3">
            <a:extLst>
              <a:ext uri="{FF2B5EF4-FFF2-40B4-BE49-F238E27FC236}">
                <a16:creationId xmlns:a16="http://schemas.microsoft.com/office/drawing/2014/main" id="{EB74757E-6A3F-4DA8-90A7-DF68E5F4E7E9}"/>
              </a:ext>
            </a:extLst>
          </p:cNvPr>
          <p:cNvSpPr>
            <a:spLocks noChangeArrowheads="1"/>
          </p:cNvSpPr>
          <p:nvPr/>
        </p:nvSpPr>
        <p:spPr bwMode="auto">
          <a:xfrm rot="7186910">
            <a:off x="6639030" y="2296491"/>
            <a:ext cx="1158526" cy="45355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280585" name="Text Box 9">
            <a:extLst>
              <a:ext uri="{FF2B5EF4-FFF2-40B4-BE49-F238E27FC236}">
                <a16:creationId xmlns:a16="http://schemas.microsoft.com/office/drawing/2014/main" id="{2289E932-A3EF-423C-AF60-0FB3933BC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383" y="5414884"/>
            <a:ext cx="183256" cy="311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AF4D4E3F-7F65-7550-18FB-BCC3F243B638}"/>
              </a:ext>
            </a:extLst>
          </p:cNvPr>
          <p:cNvGrpSpPr/>
          <p:nvPr/>
        </p:nvGrpSpPr>
        <p:grpSpPr>
          <a:xfrm>
            <a:off x="957192" y="1895819"/>
            <a:ext cx="8275703" cy="4534024"/>
            <a:chOff x="957192" y="1895819"/>
            <a:chExt cx="8275703" cy="4534024"/>
          </a:xfrm>
        </p:grpSpPr>
        <p:sp>
          <p:nvSpPr>
            <p:cNvPr id="280580" name="AutoShape 4">
              <a:extLst>
                <a:ext uri="{FF2B5EF4-FFF2-40B4-BE49-F238E27FC236}">
                  <a16:creationId xmlns:a16="http://schemas.microsoft.com/office/drawing/2014/main" id="{4BA512F0-0BD8-4BDC-B2CD-2D04D5F579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820883">
              <a:off x="2998464" y="2248306"/>
              <a:ext cx="1158526" cy="453552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0581" name="Oval 5">
              <a:extLst>
                <a:ext uri="{FF2B5EF4-FFF2-40B4-BE49-F238E27FC236}">
                  <a16:creationId xmlns:a16="http://schemas.microsoft.com/office/drawing/2014/main" id="{AAF8A3BB-667A-4572-B0CF-77F10376B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183" y="3677928"/>
              <a:ext cx="3099272" cy="96543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nb-NO" altLang="nb-NO">
                  <a:solidFill>
                    <a:schemeClr val="bg1"/>
                  </a:solidFill>
                  <a:latin typeface="Arial" panose="020B0604020202020204" pitchFamily="34" charset="0"/>
                </a:rPr>
                <a:t>Nåsituasjonen</a:t>
              </a:r>
            </a:p>
          </p:txBody>
        </p:sp>
        <p:sp>
          <p:nvSpPr>
            <p:cNvPr id="280582" name="Oval 6">
              <a:extLst>
                <a:ext uri="{FF2B5EF4-FFF2-40B4-BE49-F238E27FC236}">
                  <a16:creationId xmlns:a16="http://schemas.microsoft.com/office/drawing/2014/main" id="{B869FBCA-0905-4D9D-BBB4-478A32113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69" y="3683846"/>
              <a:ext cx="2570126" cy="1029802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nb-NO" altLang="nb-NO">
                  <a:solidFill>
                    <a:schemeClr val="bg1"/>
                  </a:solidFill>
                  <a:latin typeface="Arial" panose="020B0604020202020204" pitchFamily="34" charset="0"/>
                </a:rPr>
                <a:t>Mål og</a:t>
              </a:r>
            </a:p>
            <a:p>
              <a:pPr algn="ctr" eaLnBrk="1" hangingPunct="1"/>
              <a:r>
                <a:rPr lang="nb-NO" altLang="nb-NO">
                  <a:solidFill>
                    <a:schemeClr val="bg1"/>
                  </a:solidFill>
                  <a:latin typeface="Arial" panose="020B0604020202020204" pitchFamily="34" charset="0"/>
                </a:rPr>
                <a:t>visjon</a:t>
              </a:r>
            </a:p>
          </p:txBody>
        </p:sp>
        <p:sp>
          <p:nvSpPr>
            <p:cNvPr id="280583" name="AutoShape 7">
              <a:extLst>
                <a:ext uri="{FF2B5EF4-FFF2-40B4-BE49-F238E27FC236}">
                  <a16:creationId xmlns:a16="http://schemas.microsoft.com/office/drawing/2014/main" id="{6F9A4C91-11D6-4E41-A135-6B429AD34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192" y="3947215"/>
              <a:ext cx="1360654" cy="57926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nb-NO" altLang="nb-NO">
                  <a:solidFill>
                    <a:schemeClr val="bg1"/>
                  </a:solidFill>
                  <a:latin typeface="Arial" panose="020B0604020202020204" pitchFamily="34" charset="0"/>
                </a:rPr>
                <a:t>Historikk</a:t>
              </a:r>
            </a:p>
          </p:txBody>
        </p:sp>
        <p:sp>
          <p:nvSpPr>
            <p:cNvPr id="280584" name="Text Box 8">
              <a:extLst>
                <a:ext uri="{FF2B5EF4-FFF2-40B4-BE49-F238E27FC236}">
                  <a16:creationId xmlns:a16="http://schemas.microsoft.com/office/drawing/2014/main" id="{35224684-6AA1-4BB2-B7F4-4022EF81DD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5995" y="2222563"/>
              <a:ext cx="2264513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nb-NO" altLang="nb-NO" sz="2000" dirty="0">
                  <a:latin typeface="Arial" panose="020B0604020202020204" pitchFamily="34" charset="0"/>
                </a:rPr>
                <a:t>Megatrender/</a:t>
              </a:r>
            </a:p>
            <a:p>
              <a:pPr eaLnBrk="1" hangingPunct="1"/>
              <a:r>
                <a:rPr lang="nb-NO" altLang="nb-NO" sz="2000" dirty="0">
                  <a:latin typeface="Arial" panose="020B0604020202020204" pitchFamily="34" charset="0"/>
                </a:rPr>
                <a:t>utviklingsdrivere</a:t>
              </a:r>
            </a:p>
          </p:txBody>
        </p:sp>
        <p:sp>
          <p:nvSpPr>
            <p:cNvPr id="280586" name="AutoShape 10">
              <a:extLst>
                <a:ext uri="{FF2B5EF4-FFF2-40B4-BE49-F238E27FC236}">
                  <a16:creationId xmlns:a16="http://schemas.microsoft.com/office/drawing/2014/main" id="{DD9B6639-784D-4F40-B19B-097C74307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0071" y="4005659"/>
              <a:ext cx="982696" cy="386176"/>
            </a:xfrm>
            <a:prstGeom prst="rightArrow">
              <a:avLst>
                <a:gd name="adj1" fmla="val 50000"/>
                <a:gd name="adj2" fmla="val 541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0587" name="AutoShape 11">
              <a:extLst>
                <a:ext uri="{FF2B5EF4-FFF2-40B4-BE49-F238E27FC236}">
                  <a16:creationId xmlns:a16="http://schemas.microsoft.com/office/drawing/2014/main" id="{EFD993E6-BD99-480E-BE67-EF2AB1C9A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6834" y="4815009"/>
              <a:ext cx="488198" cy="901076"/>
            </a:xfrm>
            <a:prstGeom prst="upArrow">
              <a:avLst>
                <a:gd name="adj1" fmla="val 50000"/>
                <a:gd name="adj2" fmla="val 5419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80588" name="Text Box 12">
              <a:extLst>
                <a:ext uri="{FF2B5EF4-FFF2-40B4-BE49-F238E27FC236}">
                  <a16:creationId xmlns:a16="http://schemas.microsoft.com/office/drawing/2014/main" id="{B34E583C-51BD-4EA6-9C05-A4417744A5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7580" y="6060511"/>
              <a:ext cx="206303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altLang="nb-NO" dirty="0">
                  <a:latin typeface="Tahoma" panose="020B0604030504040204" pitchFamily="34" charset="0"/>
                </a:rPr>
                <a:t>Strategier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364C98-DE59-4173-8A7D-BE324077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+mn-lt"/>
                <a:cs typeface="Arial" panose="020B0604020202020204" pitchFamily="34" charset="0"/>
              </a:rPr>
              <a:t>Sentrale elementer i kompetanseanalyse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48833D3-BE92-4FB8-ABE7-0B478F5911F5}"/>
              </a:ext>
            </a:extLst>
          </p:cNvPr>
          <p:cNvSpPr/>
          <p:nvPr/>
        </p:nvSpPr>
        <p:spPr>
          <a:xfrm>
            <a:off x="3877114" y="2507262"/>
            <a:ext cx="5178105" cy="194414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F92266F-DEBD-4ED8-B827-352922F9B4EE}"/>
              </a:ext>
            </a:extLst>
          </p:cNvPr>
          <p:cNvSpPr/>
          <p:nvPr/>
        </p:nvSpPr>
        <p:spPr>
          <a:xfrm>
            <a:off x="3971490" y="2795107"/>
            <a:ext cx="2403447" cy="11262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6754C73-DB9B-4744-AB4D-845C1CD4DCFC}"/>
              </a:ext>
            </a:extLst>
          </p:cNvPr>
          <p:cNvSpPr/>
          <p:nvPr/>
        </p:nvSpPr>
        <p:spPr>
          <a:xfrm>
            <a:off x="3373773" y="2795107"/>
            <a:ext cx="3001163" cy="14848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8B1104-9D3C-465D-9C6A-C0E2D7B4D95E}"/>
              </a:ext>
            </a:extLst>
          </p:cNvPr>
          <p:cNvSpPr txBox="1"/>
          <p:nvPr/>
        </p:nvSpPr>
        <p:spPr>
          <a:xfrm>
            <a:off x="6648626" y="3072367"/>
            <a:ext cx="2406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Samlet kompetansebeholdning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9EED61A-8EAA-4F10-958A-4236C4749480}"/>
              </a:ext>
            </a:extLst>
          </p:cNvPr>
          <p:cNvSpPr txBox="1"/>
          <p:nvPr/>
        </p:nvSpPr>
        <p:spPr>
          <a:xfrm>
            <a:off x="4988655" y="1904584"/>
            <a:ext cx="1667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Anvendt kompetanse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F3F4B83-2DD9-40F2-BE67-5DEFDA4114C9}"/>
              </a:ext>
            </a:extLst>
          </p:cNvPr>
          <p:cNvSpPr txBox="1"/>
          <p:nvPr/>
        </p:nvSpPr>
        <p:spPr>
          <a:xfrm>
            <a:off x="5034796" y="4732883"/>
            <a:ext cx="2260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Mobiliseringsbehov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E4AC033-F5CD-480B-96A9-2C72251F97F8}"/>
              </a:ext>
            </a:extLst>
          </p:cNvPr>
          <p:cNvSpPr txBox="1"/>
          <p:nvPr/>
        </p:nvSpPr>
        <p:spPr>
          <a:xfrm>
            <a:off x="2135565" y="4567807"/>
            <a:ext cx="27608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Læringsbehov</a:t>
            </a:r>
          </a:p>
          <a:p>
            <a:r>
              <a:rPr lang="nb-NO" dirty="0"/>
              <a:t>På organisasjonsnivå vil læringsbehov tilsvare utviklingsbehov og/eller anskaffelsesbehov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652741-EAAE-47DE-9E4F-29618D6803F6}"/>
              </a:ext>
            </a:extLst>
          </p:cNvPr>
          <p:cNvSpPr txBox="1"/>
          <p:nvPr/>
        </p:nvSpPr>
        <p:spPr>
          <a:xfrm>
            <a:off x="2518098" y="2011705"/>
            <a:ext cx="2038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Definerte</a:t>
            </a:r>
          </a:p>
          <a:p>
            <a:r>
              <a:rPr lang="nb-NO" dirty="0"/>
              <a:t>kompetansekrav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32A0F6AD-C384-48B3-9B9E-57951B63B3F8}"/>
              </a:ext>
            </a:extLst>
          </p:cNvPr>
          <p:cNvCxnSpPr/>
          <p:nvPr/>
        </p:nvCxnSpPr>
        <p:spPr>
          <a:xfrm flipH="1">
            <a:off x="5097712" y="2181581"/>
            <a:ext cx="465589" cy="9155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B9B84C3E-A851-4647-8793-33070A5438B8}"/>
              </a:ext>
            </a:extLst>
          </p:cNvPr>
          <p:cNvCxnSpPr>
            <a:cxnSpLocks/>
          </p:cNvCxnSpPr>
          <p:nvPr/>
        </p:nvCxnSpPr>
        <p:spPr>
          <a:xfrm>
            <a:off x="3326586" y="2496454"/>
            <a:ext cx="141564" cy="2878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11508996-7CED-428D-961B-358A6F5F71C0}"/>
              </a:ext>
            </a:extLst>
          </p:cNvPr>
          <p:cNvCxnSpPr>
            <a:cxnSpLocks/>
          </p:cNvCxnSpPr>
          <p:nvPr/>
        </p:nvCxnSpPr>
        <p:spPr>
          <a:xfrm>
            <a:off x="3603425" y="3932137"/>
            <a:ext cx="1" cy="6262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A63D7CB0-9BDF-4ED1-984E-30CD59920FFA}"/>
              </a:ext>
            </a:extLst>
          </p:cNvPr>
          <p:cNvCxnSpPr>
            <a:cxnSpLocks/>
          </p:cNvCxnSpPr>
          <p:nvPr/>
        </p:nvCxnSpPr>
        <p:spPr>
          <a:xfrm>
            <a:off x="5541281" y="4051845"/>
            <a:ext cx="1" cy="6544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87DE8D9-C662-41EF-A94A-EBE0F018E294}"/>
              </a:ext>
            </a:extLst>
          </p:cNvPr>
          <p:cNvSpPr txBox="1"/>
          <p:nvPr/>
        </p:nvSpPr>
        <p:spPr>
          <a:xfrm>
            <a:off x="6780756" y="5632683"/>
            <a:ext cx="3513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Kilde: Linda Lai (2017:69): </a:t>
            </a:r>
            <a:r>
              <a:rPr lang="nb-NO" sz="900" i="1" dirty="0"/>
              <a:t>Strategisk kompetanseledelse</a:t>
            </a:r>
            <a:r>
              <a:rPr lang="nb-NO" sz="900" dirty="0"/>
              <a:t>. Fagbokforlaget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B9A025A-0C4D-4CC1-90BA-AEDC77E2D7AB}"/>
              </a:ext>
            </a:extLst>
          </p:cNvPr>
          <p:cNvSpPr txBox="1"/>
          <p:nvPr/>
        </p:nvSpPr>
        <p:spPr>
          <a:xfrm>
            <a:off x="7420944" y="4612546"/>
            <a:ext cx="263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Mobiliseringspotensial</a:t>
            </a: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E1D63372-DB15-4B06-93AE-CF916756A481}"/>
              </a:ext>
            </a:extLst>
          </p:cNvPr>
          <p:cNvCxnSpPr>
            <a:cxnSpLocks/>
          </p:cNvCxnSpPr>
          <p:nvPr/>
        </p:nvCxnSpPr>
        <p:spPr>
          <a:xfrm>
            <a:off x="7715077" y="3932137"/>
            <a:ext cx="212353" cy="6538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12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2BFF0D-1CE6-EC78-54C0-DDAF79A3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drive regional kompetanseutvikling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7A703E-455F-7923-71AA-6CDD08212C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Ad Hoc </a:t>
            </a:r>
            <a:br>
              <a:rPr lang="nb-NO" dirty="0"/>
            </a:br>
            <a:endParaRPr lang="nb-NO" dirty="0"/>
          </a:p>
          <a:p>
            <a:r>
              <a:rPr lang="nb-NO" dirty="0"/>
              <a:t>Kontinuerlig forbedring?</a:t>
            </a:r>
          </a:p>
        </p:txBody>
      </p:sp>
    </p:spTree>
    <p:extLst>
      <p:ext uri="{BB962C8B-B14F-4D97-AF65-F5344CB8AC3E}">
        <p14:creationId xmlns:p14="http://schemas.microsoft.com/office/powerpoint/2010/main" val="395991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24DD5E-AA61-900F-05A0-A7262245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0445EC-2549-9E00-BC40-B7050FCB7C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Hvilke muligheter ligger i RKK /Studiesenter til å bidra i kommunenes strategiske kompetansearbeid?</a:t>
            </a:r>
          </a:p>
          <a:p>
            <a:r>
              <a:rPr lang="nb-NO" dirty="0"/>
              <a:t>Hvordan samarbeide om langsiktig kompetansetilgang og rekruttering? </a:t>
            </a:r>
          </a:p>
          <a:p>
            <a:r>
              <a:rPr lang="nb-NO" dirty="0"/>
              <a:t>Strukturer for samarbeid </a:t>
            </a:r>
          </a:p>
          <a:p>
            <a:r>
              <a:rPr lang="nb-NO" dirty="0"/>
              <a:t>Hvordan være oppdatert på nåværende og fremtidige kompetansebehov 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54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2BFF0D-1CE6-EC78-54C0-DDAF79A3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drive regional kompetanseutvikling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7A703E-455F-7923-71AA-6CDD08212C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Matematikk (antall forespørsler på et tema)?</a:t>
            </a:r>
            <a:br>
              <a:rPr lang="nb-NO" dirty="0"/>
            </a:br>
            <a:endParaRPr lang="nb-NO" dirty="0"/>
          </a:p>
          <a:p>
            <a:r>
              <a:rPr lang="nb-NO" dirty="0"/>
              <a:t>Overordnet kompetanseplan for regionen?</a:t>
            </a:r>
          </a:p>
        </p:txBody>
      </p:sp>
    </p:spTree>
    <p:extLst>
      <p:ext uri="{BB962C8B-B14F-4D97-AF65-F5344CB8AC3E}">
        <p14:creationId xmlns:p14="http://schemas.microsoft.com/office/powerpoint/2010/main" val="3343195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278248-92E6-188E-E196-279BADC9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står kompetanseplanen i kommunen?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111BB-F7B0-831E-2009-8BCFD71055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Forankret?</a:t>
            </a:r>
            <a:br>
              <a:rPr lang="nb-NO" dirty="0"/>
            </a:br>
            <a:endParaRPr lang="nb-NO" dirty="0"/>
          </a:p>
          <a:p>
            <a:r>
              <a:rPr lang="nb-NO" dirty="0"/>
              <a:t>Forstått?</a:t>
            </a:r>
            <a:br>
              <a:rPr lang="nb-NO" dirty="0"/>
            </a:br>
            <a:endParaRPr lang="nb-NO" dirty="0"/>
          </a:p>
          <a:p>
            <a:r>
              <a:rPr lang="nb-NO" dirty="0"/>
              <a:t>Akseptert?</a:t>
            </a:r>
          </a:p>
        </p:txBody>
      </p:sp>
    </p:spTree>
    <p:extLst>
      <p:ext uri="{BB962C8B-B14F-4D97-AF65-F5344CB8AC3E}">
        <p14:creationId xmlns:p14="http://schemas.microsoft.com/office/powerpoint/2010/main" val="401839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F78318-96BF-4B6A-A58F-C475AA87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Målgruppe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CFDF62-4A6D-4E2D-BC21-1E69E3370A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Personal/HR </a:t>
            </a:r>
          </a:p>
          <a:p>
            <a:r>
              <a:rPr lang="nb-NO" dirty="0"/>
              <a:t>Ansatte i RKK/Studiesenter </a:t>
            </a:r>
          </a:p>
          <a:p>
            <a:r>
              <a:rPr lang="nb-NO" dirty="0"/>
              <a:t>Enhetsledere </a:t>
            </a:r>
          </a:p>
          <a:p>
            <a:r>
              <a:rPr lang="nb-NO" dirty="0"/>
              <a:t>Styret for RKK</a:t>
            </a:r>
            <a:r>
              <a:rPr lang="nb-NO"/>
              <a:t>/Studiesenter 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892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0FB0B-CFC8-7B77-6725-2DC731E2B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24ECC9-21FF-402D-EDEF-0D574ACB6A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Gjennom opplegget vil deltagerne ha sitt prosjekt knyttet til egen virksomhet innen emnet</a:t>
            </a:r>
          </a:p>
        </p:txBody>
      </p:sp>
    </p:spTree>
    <p:extLst>
      <p:ext uri="{BB962C8B-B14F-4D97-AF65-F5344CB8AC3E}">
        <p14:creationId xmlns:p14="http://schemas.microsoft.com/office/powerpoint/2010/main" val="315963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D73733-C5A0-8E71-E619-3BF25DB23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847A3E-6839-113F-D9FF-C86966E9AD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Tre samlinger</a:t>
            </a:r>
            <a:br>
              <a:rPr lang="nb-NO" dirty="0"/>
            </a:br>
            <a:endParaRPr lang="nb-NO" dirty="0"/>
          </a:p>
          <a:p>
            <a:r>
              <a:rPr lang="nb-NO" dirty="0"/>
              <a:t>2 + 2 + 1 dag</a:t>
            </a:r>
          </a:p>
        </p:txBody>
      </p:sp>
    </p:spTree>
    <p:extLst>
      <p:ext uri="{BB962C8B-B14F-4D97-AF65-F5344CB8AC3E}">
        <p14:creationId xmlns:p14="http://schemas.microsoft.com/office/powerpoint/2010/main" val="4118901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0B54B-683E-47AB-E391-9FBA9F54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samling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2BDCA1-557E-10A3-C6A6-08DC9183D0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nb-NO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Tema: </a:t>
            </a:r>
          </a:p>
          <a:p>
            <a:pPr>
              <a:lnSpc>
                <a:spcPct val="107000"/>
              </a:lnSpc>
            </a:pPr>
            <a:r>
              <a:rPr lang="nb-NO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Kommunens kompetanse – kartlegging og sett i helhetlig perspektiv</a:t>
            </a:r>
          </a:p>
          <a:p>
            <a:pPr marL="0" indent="0">
              <a:buNone/>
            </a:pP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4046239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30C595-5D3A-2A9B-DBBE-5609ECB1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samling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2D4E32-9656-814D-B2DA-C990075D4A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 i kommunalt perspektiv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Kobling kommunestrategi og regional kompetansestrategi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Kompetansebegrepet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Kommunen som merkenavn i et kompetansestrategisk perspektiv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Kompetansekartlegging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Mitt strategisk prosjekt i programmet</a:t>
            </a:r>
          </a:p>
        </p:txBody>
      </p:sp>
    </p:spTree>
    <p:extLst>
      <p:ext uri="{BB962C8B-B14F-4D97-AF65-F5344CB8AC3E}">
        <p14:creationId xmlns:p14="http://schemas.microsoft.com/office/powerpoint/2010/main" val="1856980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1BC390-7F17-F8F8-DFCE-B3A8137C1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Mellomoppgave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AA83F6-F5E3-C2C1-BAAC-6D6411770E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Gruppen kartlegger uformell kompetanse i egen organisasjon. Hva kan denne benyttes til fremover?</a:t>
            </a:r>
          </a:p>
        </p:txBody>
      </p:sp>
    </p:spTree>
    <p:extLst>
      <p:ext uri="{BB962C8B-B14F-4D97-AF65-F5344CB8AC3E}">
        <p14:creationId xmlns:p14="http://schemas.microsoft.com/office/powerpoint/2010/main" val="106370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28CAC-C9C7-CC18-012B-FF8C7E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samling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A97892-53AB-3588-EF6B-F514CB64C7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Tema: Hvordan skaffe og beholde rett kompetanse?</a:t>
            </a:r>
          </a:p>
          <a:p>
            <a:pPr marL="0" indent="0">
              <a:buNone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695184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28CAC-C9C7-CC18-012B-FF8C7E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samling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A97892-53AB-3588-EF6B-F514CB64C7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Rekruttering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Kompetansemobilisering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Leders rolle i å beholde ansatte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Lærende organisasjoner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Mentoring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Eget prosjekt </a:t>
            </a:r>
          </a:p>
        </p:txBody>
      </p:sp>
    </p:spTree>
    <p:extLst>
      <p:ext uri="{BB962C8B-B14F-4D97-AF65-F5344CB8AC3E}">
        <p14:creationId xmlns:p14="http://schemas.microsoft.com/office/powerpoint/2010/main" val="3096364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FB0D89-5529-0092-8018-11419FC36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Mellomoppgave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107A56-064A-177D-2CC4-80E5C6B46D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Følg opp eget prosjekt gruppevis.</a:t>
            </a:r>
          </a:p>
        </p:txBody>
      </p:sp>
    </p:spTree>
    <p:extLst>
      <p:ext uri="{BB962C8B-B14F-4D97-AF65-F5344CB8AC3E}">
        <p14:creationId xmlns:p14="http://schemas.microsoft.com/office/powerpoint/2010/main" val="1805326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F5FC8C-9A5F-4D7E-DE03-75A188FC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Samling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CA261D-4DD1-6AE5-CE75-620E575C22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Tema: Kontinuerlig forbedring av eget prosjekt</a:t>
            </a:r>
          </a:p>
        </p:txBody>
      </p:sp>
    </p:spTree>
    <p:extLst>
      <p:ext uri="{BB962C8B-B14F-4D97-AF65-F5344CB8AC3E}">
        <p14:creationId xmlns:p14="http://schemas.microsoft.com/office/powerpoint/2010/main" val="1292092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F5FC8C-9A5F-4D7E-DE03-75A188FC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Samling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CA261D-4DD1-6AE5-CE75-620E575C22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Bestillerkompetanse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 er nå det begynner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Presentasjon av hvor man står i eget prosjekt. </a:t>
            </a:r>
          </a:p>
        </p:txBody>
      </p:sp>
    </p:spTree>
    <p:extLst>
      <p:ext uri="{BB962C8B-B14F-4D97-AF65-F5344CB8AC3E}">
        <p14:creationId xmlns:p14="http://schemas.microsoft.com/office/powerpoint/2010/main" val="2441055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956B69-761D-F706-B76F-6023382A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 påbygging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5AD8D3-C981-B45E-ACBF-5FC9CC76AB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Bruk av digitale verktøy i kartleggingen</a:t>
            </a:r>
          </a:p>
        </p:txBody>
      </p:sp>
    </p:spTree>
    <p:extLst>
      <p:ext uri="{BB962C8B-B14F-4D97-AF65-F5344CB8AC3E}">
        <p14:creationId xmlns:p14="http://schemas.microsoft.com/office/powerpoint/2010/main" val="1106339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24B16-D997-397D-2100-4F1231B6F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datoer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84A94A-ADCC-3460-C53C-EB0429EEB1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Samling 1 gjennomføres på to av disse tre dagene: 27. – 29. august</a:t>
            </a:r>
          </a:p>
          <a:p>
            <a:pPr marL="0" indent="0">
              <a:buNone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Samling 2 gjennomføres to av disse tre dagene: tirsdag til torsdag i ukene 39, 41 eller 42 (hva er høstferie hos dere? 40 hos oss.)</a:t>
            </a:r>
          </a:p>
          <a:p>
            <a:pPr marL="0" indent="0">
              <a:buNone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nb-NO" sz="24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Samling 3 gjennomføres uke 48 – 50</a:t>
            </a:r>
          </a:p>
          <a:p>
            <a:pPr marL="0" indent="0">
              <a:buNone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529770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55CDA4-56B3-39FE-D43B-688970FF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57A53-AD20-03EA-926C-1F0CC8B0BA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66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Grøn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4088</TotalTime>
  <Words>491</Words>
  <Application>Microsoft Office PowerPoint</Application>
  <PresentationFormat>Widescreen</PresentationFormat>
  <Paragraphs>104</Paragraphs>
  <Slides>23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Tahoma</vt:lpstr>
      <vt:lpstr>Times New Roman</vt:lpstr>
      <vt:lpstr>Office-tema</vt:lpstr>
      <vt:lpstr>Kommunal kompetansestrategi</vt:lpstr>
      <vt:lpstr>Espen Balle Salgsansvarlig AOF</vt:lpstr>
      <vt:lpstr>Mål for samlingene:</vt:lpstr>
      <vt:lpstr>Strategiutvikling i regionen</vt:lpstr>
      <vt:lpstr>Sentrale elementer i kompetanseanalyse</vt:lpstr>
      <vt:lpstr>Hvordan drive regional kompetanseutvikling </vt:lpstr>
      <vt:lpstr>Kompetanseutvikling</vt:lpstr>
      <vt:lpstr>Hvordan drive regional kompetanseutvikling </vt:lpstr>
      <vt:lpstr>Hvor står kompetanseplanen i kommunen?</vt:lpstr>
      <vt:lpstr>Målgruppe </vt:lpstr>
      <vt:lpstr>Prosjektet</vt:lpstr>
      <vt:lpstr>Rammer</vt:lpstr>
      <vt:lpstr>1. samling</vt:lpstr>
      <vt:lpstr>1. samling</vt:lpstr>
      <vt:lpstr>Mellomoppgave</vt:lpstr>
      <vt:lpstr>2. samling</vt:lpstr>
      <vt:lpstr>2. samling</vt:lpstr>
      <vt:lpstr>Mellomoppgave 2</vt:lpstr>
      <vt:lpstr>Samling 3</vt:lpstr>
      <vt:lpstr>Samling 3</vt:lpstr>
      <vt:lpstr>Mulig påbygging</vt:lpstr>
      <vt:lpstr>Forslag til datoer</vt:lpstr>
      <vt:lpstr>Spørsmål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Kommunal kompetansestrategi</dc:title>
  <dc:creator>Espen Balle</dc:creator>
  <cp:lastModifiedBy>Espen Balle</cp:lastModifiedBy>
  <cp:revision>5</cp:revision>
  <dcterms:created xsi:type="dcterms:W3CDTF">2023-11-27T07:42:12Z</dcterms:created>
  <dcterms:modified xsi:type="dcterms:W3CDTF">2024-04-22T10:57:27Z</dcterms:modified>
</cp:coreProperties>
</file>